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63" r:id="rId6"/>
    <p:sldId id="264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AFF-A5CE-B145-9984-34410C613836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90DB-70D9-2F46-8B82-2D3890171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458200" cy="634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Japanese Whaling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28800"/>
          </a:xfrm>
        </p:spPr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By: Valerie Morales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whales hunted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err="1" smtClean="0"/>
              <a:t>Minke</a:t>
            </a:r>
            <a:r>
              <a:rPr lang="en-US" dirty="0" smtClean="0"/>
              <a:t> whales, </a:t>
            </a:r>
          </a:p>
          <a:p>
            <a:r>
              <a:rPr lang="en-US" dirty="0" smtClean="0"/>
              <a:t>Northern Hemisphere </a:t>
            </a:r>
            <a:r>
              <a:rPr lang="en-US" dirty="0" err="1" smtClean="0"/>
              <a:t>minke</a:t>
            </a:r>
            <a:r>
              <a:rPr lang="en-US" dirty="0" smtClean="0"/>
              <a:t> whales</a:t>
            </a:r>
          </a:p>
          <a:p>
            <a:r>
              <a:rPr lang="en-US" dirty="0" smtClean="0"/>
              <a:t>Fin whales</a:t>
            </a:r>
          </a:p>
          <a:p>
            <a:r>
              <a:rPr lang="en-US" dirty="0" err="1" smtClean="0"/>
              <a:t>Bryde's</a:t>
            </a:r>
            <a:r>
              <a:rPr lang="en-US" dirty="0" smtClean="0"/>
              <a:t> whale</a:t>
            </a:r>
          </a:p>
          <a:p>
            <a:r>
              <a:rPr lang="en-US" dirty="0" err="1" smtClean="0"/>
              <a:t>Sei</a:t>
            </a:r>
            <a:r>
              <a:rPr lang="en-US" dirty="0" smtClean="0"/>
              <a:t> whales</a:t>
            </a:r>
          </a:p>
          <a:p>
            <a:r>
              <a:rPr lang="en-US" dirty="0" smtClean="0"/>
              <a:t>Sperm whales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52600"/>
            <a:ext cx="3810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en-US" dirty="0" smtClean="0"/>
              <a:t> Whaling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3454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It is when you hunt whale’s for the </a:t>
            </a:r>
            <a:r>
              <a:rPr lang="en-US" dirty="0" smtClean="0"/>
              <a:t>oil and meat  </a:t>
            </a:r>
          </a:p>
          <a:p>
            <a:r>
              <a:rPr lang="en-US" dirty="0" smtClean="0"/>
              <a:t>They </a:t>
            </a:r>
            <a:r>
              <a:rPr lang="en-US" dirty="0" smtClean="0"/>
              <a:t>are also hunted for their baleen which is whale bone.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400" y="1600200"/>
            <a:ext cx="50038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Countries that still whale?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Isn’t there a ban on whaling?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Controversy…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Japan says…</a:t>
            </a:r>
          </a:p>
          <a:p>
            <a:pPr lvl="1"/>
            <a:r>
              <a:rPr lang="en-US" dirty="0" smtClean="0"/>
              <a:t>Hunting them for scientific research </a:t>
            </a:r>
          </a:p>
          <a:p>
            <a:pPr lvl="1"/>
            <a:r>
              <a:rPr lang="en-US" dirty="0" smtClean="0"/>
              <a:t>Age, health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environmentalists say…</a:t>
            </a:r>
          </a:p>
          <a:p>
            <a:r>
              <a:rPr lang="en-US" dirty="0" smtClean="0"/>
              <a:t>Japan is hunting them for meat</a:t>
            </a:r>
          </a:p>
          <a:p>
            <a:r>
              <a:rPr lang="en-US" dirty="0" smtClean="0"/>
              <a:t>Japan could find age, health info through other means.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Whale wars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http://animal.discovery.com/videos/whale-wars-salvaging-the-ady-gil.html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http://animal.discovery.com/videos/whale-wars-a-life-destroyed.html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dirty="0" smtClean="0"/>
              <a:t>-  The Korean’s have been hunting whales since 5000 BC.</a:t>
            </a:r>
          </a:p>
          <a:p>
            <a:pPr>
              <a:buFontTx/>
              <a:buChar char="-"/>
            </a:pPr>
            <a:r>
              <a:rPr lang="en-US" dirty="0" smtClean="0"/>
              <a:t>Norwegian’s began whaling about 4,000 years ago.</a:t>
            </a:r>
          </a:p>
          <a:p>
            <a:pPr>
              <a:buFontTx/>
              <a:buChar char="-"/>
            </a:pPr>
            <a:r>
              <a:rPr lang="en-US" dirty="0" smtClean="0"/>
              <a:t>People from the North</a:t>
            </a:r>
            <a:r>
              <a:rPr lang="en-US" dirty="0" smtClean="0"/>
              <a:t> </a:t>
            </a:r>
            <a:r>
              <a:rPr lang="en-US" dirty="0" smtClean="0"/>
              <a:t>A</a:t>
            </a:r>
            <a:r>
              <a:rPr lang="en-US" dirty="0" smtClean="0"/>
              <a:t>merican </a:t>
            </a:r>
            <a:r>
              <a:rPr lang="en-US" dirty="0" smtClean="0"/>
              <a:t>coast and the</a:t>
            </a:r>
            <a:r>
              <a:rPr lang="en-US" dirty="0" smtClean="0"/>
              <a:t> </a:t>
            </a:r>
            <a:r>
              <a:rPr lang="en-US" dirty="0" err="1" smtClean="0"/>
              <a:t>A</a:t>
            </a:r>
            <a:r>
              <a:rPr lang="en-US" dirty="0" err="1" smtClean="0"/>
              <a:t>rtic</a:t>
            </a:r>
            <a:r>
              <a:rPr lang="en-US" dirty="0" smtClean="0"/>
              <a:t> </a:t>
            </a:r>
            <a:r>
              <a:rPr lang="en-US" dirty="0" smtClean="0"/>
              <a:t>have a long tradition of whaling.</a:t>
            </a:r>
          </a:p>
          <a:p>
            <a:pPr>
              <a:buFontTx/>
              <a:buChar char="-"/>
            </a:pPr>
            <a:r>
              <a:rPr lang="en-US" dirty="0" smtClean="0"/>
              <a:t>Whaling was usually done from canoes or boats.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Weapons &amp;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417638"/>
            <a:ext cx="5486400" cy="54403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harpoon was invented by a </a:t>
            </a:r>
            <a:r>
              <a:rPr lang="en-US" dirty="0" err="1" smtClean="0"/>
              <a:t>norwegian</a:t>
            </a:r>
            <a:r>
              <a:rPr lang="en-US" dirty="0" smtClean="0"/>
              <a:t> named Sven </a:t>
            </a:r>
            <a:r>
              <a:rPr lang="en-US" dirty="0" err="1" smtClean="0"/>
              <a:t>Foyn</a:t>
            </a:r>
            <a:r>
              <a:rPr lang="en-US" dirty="0" smtClean="0"/>
              <a:t>.  It was used because it contains an explosive head</a:t>
            </a:r>
            <a:r>
              <a:rPr lang="en-US" dirty="0" smtClean="0"/>
              <a:t> </a:t>
            </a:r>
            <a:r>
              <a:rPr lang="en-US" dirty="0" smtClean="0"/>
              <a:t>which would kill a whale instantly</a:t>
            </a:r>
            <a:endParaRPr lang="en-US" dirty="0" smtClean="0"/>
          </a:p>
          <a:p>
            <a:r>
              <a:rPr lang="en-US" dirty="0" smtClean="0"/>
              <a:t>Whale hunter’s also used factory ships</a:t>
            </a:r>
            <a:r>
              <a:rPr lang="en-US" dirty="0" smtClean="0"/>
              <a:t> because </a:t>
            </a:r>
            <a:r>
              <a:rPr lang="en-US" dirty="0" smtClean="0"/>
              <a:t>it was safe and made it easier to catch larger whales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Factory ship -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200"/>
            <a:ext cx="30480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Restrictions &amp;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In 1932 through 1933 there were attempts made to stop and restrict whale hunting.</a:t>
            </a:r>
          </a:p>
          <a:p>
            <a:r>
              <a:rPr lang="en-US" dirty="0" smtClean="0"/>
              <a:t>The International Whaling Commission (IWC)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formed in Washington, D.C., by 17 different </a:t>
            </a:r>
            <a:r>
              <a:rPr lang="en-US" dirty="0" smtClean="0"/>
              <a:t>nations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Helps to </a:t>
            </a:r>
            <a:r>
              <a:rPr lang="en-US" dirty="0" smtClean="0"/>
              <a:t>limit the number of whales that could be hunted.</a:t>
            </a:r>
          </a:p>
          <a:p>
            <a:r>
              <a:rPr lang="en-US" dirty="0" smtClean="0"/>
              <a:t>Other groups such as </a:t>
            </a:r>
            <a:r>
              <a:rPr lang="en-US" dirty="0" err="1" smtClean="0"/>
              <a:t>GreenPeace</a:t>
            </a:r>
            <a:r>
              <a:rPr lang="en-US" dirty="0" smtClean="0"/>
              <a:t> became very involved in the attempts to stop whaling.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4572000"/>
            <a:ext cx="4297278" cy="2234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316</Words>
  <Application>Microsoft Macintosh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Japanese Whaling</vt:lpstr>
      <vt:lpstr>What is Whaling?</vt:lpstr>
      <vt:lpstr>Countries that still whale?</vt:lpstr>
      <vt:lpstr>Isn’t there a ban on whaling?</vt:lpstr>
      <vt:lpstr>The Controversy…</vt:lpstr>
      <vt:lpstr>Whale wars video</vt:lpstr>
      <vt:lpstr>History</vt:lpstr>
      <vt:lpstr>Weapons &amp; ships</vt:lpstr>
      <vt:lpstr>Restrictions &amp; Regulations</vt:lpstr>
      <vt:lpstr>Types of whales hunted</vt:lpstr>
      <vt:lpstr>Slide 11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Whaling</dc:title>
  <dc:creator>PA Department of Education Classrooms for the Future</dc:creator>
  <cp:lastModifiedBy>PA Department of Education Classrooms for the Future</cp:lastModifiedBy>
  <cp:revision>4</cp:revision>
  <dcterms:created xsi:type="dcterms:W3CDTF">2011-02-09T12:38:55Z</dcterms:created>
  <dcterms:modified xsi:type="dcterms:W3CDTF">2011-02-09T13:04:40Z</dcterms:modified>
</cp:coreProperties>
</file>